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0"/>
  </p:notesMasterIdLst>
  <p:sldIdLst>
    <p:sldId id="256" r:id="rId5"/>
    <p:sldId id="257" r:id="rId6"/>
    <p:sldId id="263" r:id="rId7"/>
    <p:sldId id="262" r:id="rId8"/>
    <p:sldId id="261" r:id="rId9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3192"/>
    <a:srgbClr val="5457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88B01F-E8E9-470E-A12A-068F9E451F1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0345AD-6C0A-44DF-9C5C-F08348A86E55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5978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345AD-6C0A-44DF-9C5C-F08348A86E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242508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345AD-6C0A-44DF-9C5C-F08348A86E55}" type="slidenum">
              <a:rPr lang="nl-NL" smtClean="0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42093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0EC9C7-BCCB-3ACC-AC8E-1CE55A2125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93EDDA80-4F5D-4FCE-CA8E-455CFADC2FB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F04E6DEC-37E7-2583-6626-C8DC2756787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B7005815-63E8-B3E6-27A6-F4821251C48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345AD-6C0A-44DF-9C5C-F08348A86E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300641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DED62F-7000-7FC1-C284-47ED6DF2C8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>
            <a:extLst>
              <a:ext uri="{FF2B5EF4-FFF2-40B4-BE49-F238E27FC236}">
                <a16:creationId xmlns:a16="http://schemas.microsoft.com/office/drawing/2014/main" id="{D8FCC01A-D699-02CF-8130-C680830EE3A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>
            <a:extLst>
              <a:ext uri="{FF2B5EF4-FFF2-40B4-BE49-F238E27FC236}">
                <a16:creationId xmlns:a16="http://schemas.microsoft.com/office/drawing/2014/main" id="{3747D789-33E0-4EC4-F9D5-4EAF277B20B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5AD698A6-5F6F-7ADC-FA24-92A7915E27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40345AD-6C0A-44DF-9C5C-F08348A86E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90418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1F2BF4-4DD0-0F62-CAB6-81F4D2B70C2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59F7C5D-52C7-DCC9-BDDA-E27649D2D9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E4E4C35-896E-1274-003D-7ACD91EE93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47B9EE1-18C0-2A64-E519-A8E681BDB3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B665341-B95D-9A22-1DFF-C61062967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99478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2C37F3A-A9B2-79C0-098F-C2B88F446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D9D36DB-3424-6856-2B87-3F4B6167E4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57D2EE5-B6ED-B9A1-6451-6841A378E9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B74A67B-0B2E-9D05-258F-B66AF21745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1F73D33-6728-0813-5FEB-9D09741A02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25542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7FAD7DCF-4349-B144-96A0-D263DE7DCD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EE2477AF-80B8-48B4-BBA4-88E08BAB9A0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7D4F1A1F-D969-FCB3-78CD-A75E724C8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427CD20-6A85-BC38-C7DA-C7A511ACD1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1E65B6E-E855-4C10-409B-FB39F09B8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401520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C9C9C1-E140-7FCB-ABD5-4B0AEF17B5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0ACCC0C-3572-06F8-D1C1-A1DDA6191F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363CDE64-6E6A-B958-F7B0-81288C1E94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618B6AC-4C32-B94D-152B-A66E78E4F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D76208D9-DD59-7700-0C02-F1E68003A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0346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785F0FB-7E9E-564E-D70C-A59B148AC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4D18430-5040-AD41-E26E-9B26204744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884B6E9-3B5B-CCF0-E015-FAA832973C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BE8DD44-CDD0-C307-2D53-556D6B37D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1647E58-C4B6-05A3-1065-93140BD8F9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01200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2ACFEB0-A80B-911B-4085-69E3BBE007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A2A08B5-68FE-99EC-FDE1-98683241DBA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975FC256-EBB8-9915-7ECE-00338BEA81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3776388-21A8-19A2-2B7C-6E26C0992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58ADD5D-477D-75FB-3D33-5BB2C2AB8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C8978F3-57D0-3456-43C3-CB8BEB0CB6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1510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A547A0A-4268-BFCB-B5DB-953FA2D7D0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FF717BB8-E92C-615D-88B4-46043754AD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6D88566-CF6C-2533-DFA3-A4691BD0BA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BA15D51-E026-10D6-49EA-8790278FDA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91B8A57F-AEBD-42B9-21EB-548183CC3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57330A25-F1B0-6744-CA8E-5715EA7C0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67957CE2-A30C-F212-F390-A1327717FC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02179260-9BA7-57E7-B46C-E01C8D9337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55201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27856AB-ABFE-200D-00EC-57509956FA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240044E9-8693-D3CC-B391-61126DE677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54386EFD-5499-97D9-B207-F869C93D5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F201836-C994-3D86-367F-F2F64D864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347765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2E73E1DC-BC86-B654-E520-D63ECD6296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E9E1FF41-599D-B9CE-ED0F-BDC4850362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879367D7-5450-5576-BC37-538DDFBE2B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38244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B91C1C6-A28B-08B2-8782-77813279F4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663D3C3-569E-D656-BFBA-FDB18A1827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E312666-2A29-083D-2FF6-A5FF56D179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29F5EC0-FAB6-16E4-697C-8B617A450D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593CF12-E574-3E1A-0DF5-222D774100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7470DE93-DCE4-80BC-8C70-2785686DEE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7105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FA64075-4053-6EBB-F74A-E4172B66C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B571134D-40F7-C091-1BCB-14E2C8806A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D5DD2B1E-B6A3-2610-EE4B-A55C8E1C3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E77BEC9F-D824-6507-CEBF-B73BBA919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830CA6D-B043-6907-EF6B-3F6AA33259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EB2AE1F-9738-00AC-1E03-3E413DC736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504753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47AE1AEF-FA38-4118-1F11-900F46D6C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15CB636F-C008-CDFF-2F29-60C6F4464E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235C638-9B55-B1FB-A35A-343B26BCDE7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56B08F1-9212-4320-A1B3-C127CA3F49FE}" type="datetimeFigureOut">
              <a:rPr lang="nl-NL" smtClean="0"/>
              <a:t>22-5-2025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CAF9963-05ED-6039-74F0-C2FE4E2E6E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0FC91FC-16A7-2B5B-38BD-78521A86160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F9872D-3E44-4B29-8CC2-635E5F167146}" type="slidenum">
              <a:rPr lang="nl-NL" smtClean="0"/>
              <a:t>‹#›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91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0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svg"/><Relationship Id="rId5" Type="http://schemas.openxmlformats.org/officeDocument/2006/relationships/image" Target="../media/image11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FB25AB99-02DB-EC18-AA0E-8A46C42602E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flipV="1">
            <a:off x="-1" y="-342901"/>
            <a:ext cx="12192000" cy="1364945"/>
          </a:xfrm>
          <a:prstGeom prst="rect">
            <a:avLst/>
          </a:prstGeom>
        </p:spPr>
      </p:pic>
      <p:sp>
        <p:nvSpPr>
          <p:cNvPr id="6" name="Ondertitel 2">
            <a:extLst>
              <a:ext uri="{FF2B5EF4-FFF2-40B4-BE49-F238E27FC236}">
                <a16:creationId xmlns:a16="http://schemas.microsoft.com/office/drawing/2014/main" id="{FF71908E-E038-35F8-976F-2DB14831AEC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71073" y="1717789"/>
            <a:ext cx="7439415" cy="1216804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8000" b="1" dirty="0">
                <a:solidFill>
                  <a:srgbClr val="2E3192"/>
                </a:solidFill>
                <a:latin typeface="Quicksand"/>
              </a:rPr>
              <a:t>DEV:PICOO</a:t>
            </a:r>
            <a:endParaRPr lang="nl-NL" sz="8000" b="1" dirty="0">
              <a:latin typeface="Quicksand" pitchFamily="2" charset="0"/>
            </a:endParaRPr>
          </a:p>
        </p:txBody>
      </p:sp>
      <p:sp>
        <p:nvSpPr>
          <p:cNvPr id="7" name="Tekstvak 6">
            <a:extLst>
              <a:ext uri="{FF2B5EF4-FFF2-40B4-BE49-F238E27FC236}">
                <a16:creationId xmlns:a16="http://schemas.microsoft.com/office/drawing/2014/main" id="{B54AE9EC-12E5-1BC6-8365-D65C2F4C7C5D}"/>
              </a:ext>
            </a:extLst>
          </p:cNvPr>
          <p:cNvSpPr txBox="1"/>
          <p:nvPr/>
        </p:nvSpPr>
        <p:spPr>
          <a:xfrm>
            <a:off x="5465826" y="2938347"/>
            <a:ext cx="12603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2200" dirty="0">
                <a:solidFill>
                  <a:srgbClr val="2E3192"/>
                </a:solidFill>
                <a:latin typeface="Quicksand" pitchFamily="2" charset="0"/>
              </a:rPr>
              <a:t>Group 5</a:t>
            </a:r>
          </a:p>
        </p:txBody>
      </p:sp>
      <p:pic>
        <p:nvPicPr>
          <p:cNvPr id="12" name="Afbeelding 11" descr="Afbeelding met Graphics, Kleurrijkheid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EBA0E6F6-A25F-4FB8-D8B2-6E7B7E053A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016" y="6044852"/>
            <a:ext cx="1527048" cy="512502"/>
          </a:xfrm>
          <a:prstGeom prst="rect">
            <a:avLst/>
          </a:prstGeom>
        </p:spPr>
      </p:pic>
      <p:sp>
        <p:nvSpPr>
          <p:cNvPr id="19" name="Tekstvak 18">
            <a:extLst>
              <a:ext uri="{FF2B5EF4-FFF2-40B4-BE49-F238E27FC236}">
                <a16:creationId xmlns:a16="http://schemas.microsoft.com/office/drawing/2014/main" id="{0BF2E72C-CB4F-3510-A4FF-558D5D599986}"/>
              </a:ext>
            </a:extLst>
          </p:cNvPr>
          <p:cNvSpPr txBox="1"/>
          <p:nvPr/>
        </p:nvSpPr>
        <p:spPr>
          <a:xfrm>
            <a:off x="3421322" y="4366326"/>
            <a:ext cx="5338916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nl-NL" sz="2200" b="1" dirty="0">
                <a:solidFill>
                  <a:srgbClr val="2E3192"/>
                </a:solidFill>
                <a:latin typeface="Quicksand" pitchFamily="2" charset="0"/>
              </a:rPr>
              <a:t>Made by Gebriel, Damian and Kymani.</a:t>
            </a:r>
            <a:endParaRPr lang="nl-NL" sz="2200" b="1" dirty="0">
              <a:latin typeface="Quicksand" pitchFamily="2" charset="0"/>
            </a:endParaRPr>
          </a:p>
        </p:txBody>
      </p:sp>
      <p:pic>
        <p:nvPicPr>
          <p:cNvPr id="30" name="Afbeelding 29" descr="Afbeelding met symbool, Graphics&#10;&#10;Door AI gegenereerde inhoud is mogelijk onjuist.">
            <a:extLst>
              <a:ext uri="{FF2B5EF4-FFF2-40B4-BE49-F238E27FC236}">
                <a16:creationId xmlns:a16="http://schemas.microsoft.com/office/drawing/2014/main" id="{4CE50B14-AAA3-B95D-76A3-DE8E6337349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07752" y="4222326"/>
            <a:ext cx="288000" cy="288000"/>
          </a:xfrm>
          <a:prstGeom prst="rect">
            <a:avLst/>
          </a:prstGeom>
        </p:spPr>
      </p:pic>
      <p:pic>
        <p:nvPicPr>
          <p:cNvPr id="32" name="Afbeelding 31" descr="Afbeelding met symbool, Graphics&#10;&#10;Door AI gegenereerde inhoud is mogelijk onjuist.">
            <a:extLst>
              <a:ext uri="{FF2B5EF4-FFF2-40B4-BE49-F238E27FC236}">
                <a16:creationId xmlns:a16="http://schemas.microsoft.com/office/drawing/2014/main" id="{75DE2866-D07C-ACD1-5655-92A3032D53A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22362">
            <a:off x="8992855" y="1164967"/>
            <a:ext cx="288000" cy="288000"/>
          </a:xfrm>
          <a:prstGeom prst="rect">
            <a:avLst/>
          </a:prstGeom>
        </p:spPr>
      </p:pic>
      <p:pic>
        <p:nvPicPr>
          <p:cNvPr id="34" name="Afbeelding 33" descr="Afbeelding met symbool, Graphics&#10;&#10;Door AI gegenereerde inhoud is mogelijk onjuist.">
            <a:extLst>
              <a:ext uri="{FF2B5EF4-FFF2-40B4-BE49-F238E27FC236}">
                <a16:creationId xmlns:a16="http://schemas.microsoft.com/office/drawing/2014/main" id="{03769C1C-3A01-537C-B4D8-C278E2F2F5A2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23481">
            <a:off x="7354246" y="6211077"/>
            <a:ext cx="288000" cy="288000"/>
          </a:xfrm>
          <a:prstGeom prst="rect">
            <a:avLst/>
          </a:prstGeom>
        </p:spPr>
      </p:pic>
      <p:pic>
        <p:nvPicPr>
          <p:cNvPr id="37" name="Afbeelding 36" descr="Afbeelding met symbool, Graphics, Lettertype, schermopname&#10;&#10;Door AI gegenereerde inhoud is mogelijk onjuist.">
            <a:extLst>
              <a:ext uri="{FF2B5EF4-FFF2-40B4-BE49-F238E27FC236}">
                <a16:creationId xmlns:a16="http://schemas.microsoft.com/office/drawing/2014/main" id="{48A689E6-F29A-30B3-1FD5-5A2F5E0AB8D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343083">
            <a:off x="10758740" y="3716028"/>
            <a:ext cx="288000" cy="288000"/>
          </a:xfrm>
          <a:prstGeom prst="rect">
            <a:avLst/>
          </a:prstGeom>
        </p:spPr>
      </p:pic>
      <p:pic>
        <p:nvPicPr>
          <p:cNvPr id="39" name="Afbeelding 38" descr="Afbeelding met Graphics, symbool, schermopname, ontwerp&#10;&#10;Door AI gegenereerde inhoud is mogelijk onjuist.">
            <a:extLst>
              <a:ext uri="{FF2B5EF4-FFF2-40B4-BE49-F238E27FC236}">
                <a16:creationId xmlns:a16="http://schemas.microsoft.com/office/drawing/2014/main" id="{327ACA27-8A43-3031-7D62-DF27DA448AA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292116">
            <a:off x="2229819" y="268595"/>
            <a:ext cx="288000" cy="28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45348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1CEEABFD-2171-B6A0-A8FD-F84B97E8726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rot="10800000" flipV="1">
            <a:off x="0" y="5564203"/>
            <a:ext cx="12192000" cy="136494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98262AB8-0A41-EAF1-6D11-0995000F6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3753465" cy="1325563"/>
          </a:xfrm>
        </p:spPr>
        <p:txBody>
          <a:bodyPr/>
          <a:lstStyle/>
          <a:p>
            <a:r>
              <a:rPr lang="nl-NL" b="1" dirty="0">
                <a:solidFill>
                  <a:srgbClr val="2E3192"/>
                </a:solidFill>
                <a:latin typeface="Quicksand" pitchFamily="2" charset="0"/>
              </a:rPr>
              <a:t>Project goal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0D5048-3D4D-4BB9-3073-69BBA79404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291916" cy="8190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400" dirty="0">
                <a:solidFill>
                  <a:srgbClr val="2E3192"/>
                </a:solidFill>
                <a:latin typeface="Quicksand"/>
              </a:rPr>
              <a:t>Develop a functional web prototype of a </a:t>
            </a:r>
            <a:r>
              <a:rPr lang="en-US" sz="2400" dirty="0" err="1">
                <a:solidFill>
                  <a:srgbClr val="2E3192"/>
                </a:solidFill>
                <a:latin typeface="Quicksand"/>
              </a:rPr>
              <a:t>Picoo</a:t>
            </a:r>
            <a:r>
              <a:rPr lang="en-US" sz="2400" dirty="0">
                <a:solidFill>
                  <a:srgbClr val="2E3192"/>
                </a:solidFill>
                <a:latin typeface="Quicksand"/>
              </a:rPr>
              <a:t> quiz tool to easily create, edit, and manage quizzes in a user-friendly way. </a:t>
            </a:r>
            <a:endParaRPr lang="nl-NL" sz="2400" dirty="0">
              <a:solidFill>
                <a:srgbClr val="2E3192"/>
              </a:solidFill>
              <a:latin typeface="Quicksand"/>
            </a:endParaRPr>
          </a:p>
        </p:txBody>
      </p:sp>
      <p:pic>
        <p:nvPicPr>
          <p:cNvPr id="22" name="Afbeelding 21" descr="Afbeelding met Graphics, Kleurrijkheid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99F7F900-6201-C8BA-CC1B-DD15069CCA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016" y="6044852"/>
            <a:ext cx="1527048" cy="512502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B0727C23-B39B-4BDF-CA81-1F9B527A2DF3}"/>
              </a:ext>
            </a:extLst>
          </p:cNvPr>
          <p:cNvSpPr txBox="1"/>
          <p:nvPr/>
        </p:nvSpPr>
        <p:spPr>
          <a:xfrm>
            <a:off x="11353800" y="60523"/>
            <a:ext cx="1260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>
                <a:solidFill>
                  <a:srgbClr val="2E3192"/>
                </a:solidFill>
                <a:latin typeface="Quicksand" pitchFamily="2" charset="0"/>
              </a:rPr>
              <a:t>1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0E844BA3-0591-2CE6-B644-82D69223613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4567440" y="590679"/>
            <a:ext cx="819022" cy="819022"/>
          </a:xfrm>
          <a:prstGeom prst="rect">
            <a:avLst/>
          </a:prstGeom>
        </p:spPr>
      </p:pic>
      <p:sp>
        <p:nvSpPr>
          <p:cNvPr id="8" name="Tijdelijke aanduiding voor inhoud 2">
            <a:extLst>
              <a:ext uri="{FF2B5EF4-FFF2-40B4-BE49-F238E27FC236}">
                <a16:creationId xmlns:a16="http://schemas.microsoft.com/office/drawing/2014/main" id="{3C70F791-3046-5DE3-E82E-A11BD58CAFB2}"/>
              </a:ext>
            </a:extLst>
          </p:cNvPr>
          <p:cNvSpPr txBox="1">
            <a:spLocks/>
          </p:cNvSpPr>
          <p:nvPr/>
        </p:nvSpPr>
        <p:spPr>
          <a:xfrm>
            <a:off x="838200" y="3561333"/>
            <a:ext cx="4917744" cy="153584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Add, edit, delete functionality</a:t>
            </a:r>
          </a:p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Test with teachers</a:t>
            </a:r>
          </a:p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Make it as interactive as posible</a:t>
            </a:r>
          </a:p>
        </p:txBody>
      </p:sp>
      <p:sp>
        <p:nvSpPr>
          <p:cNvPr id="9" name="Titel 1">
            <a:extLst>
              <a:ext uri="{FF2B5EF4-FFF2-40B4-BE49-F238E27FC236}">
                <a16:creationId xmlns:a16="http://schemas.microsoft.com/office/drawing/2014/main" id="{1C88995B-38C2-1143-8F3B-E4905214F9C2}"/>
              </a:ext>
            </a:extLst>
          </p:cNvPr>
          <p:cNvSpPr txBox="1">
            <a:spLocks/>
          </p:cNvSpPr>
          <p:nvPr/>
        </p:nvSpPr>
        <p:spPr>
          <a:xfrm>
            <a:off x="838200" y="2822374"/>
            <a:ext cx="3043506" cy="6066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NL" sz="2800" b="1" dirty="0">
                <a:solidFill>
                  <a:srgbClr val="2E3192"/>
                </a:solidFill>
                <a:latin typeface="Quicksand" pitchFamily="2" charset="0"/>
              </a:rPr>
              <a:t>Requiremants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962545502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0F8CEE1-4743-8CB7-8730-89E93483B37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8272AB7E-2CC6-433D-A090-0718AFEB180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rot="10800000" flipV="1">
            <a:off x="0" y="5493055"/>
            <a:ext cx="12192000" cy="136494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6731474A-C20E-B09F-5D58-0567CEA143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6703142" cy="1325563"/>
          </a:xfrm>
        </p:spPr>
        <p:txBody>
          <a:bodyPr>
            <a:normAutofit/>
          </a:bodyPr>
          <a:lstStyle/>
          <a:p>
            <a:r>
              <a:rPr lang="nl-NL" b="1" dirty="0">
                <a:solidFill>
                  <a:srgbClr val="2E3192"/>
                </a:solidFill>
                <a:latin typeface="Quicksand" pitchFamily="2" charset="0"/>
              </a:rPr>
              <a:t>User test and feedback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5056304-857F-BF34-6209-1DFD60AB6A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59433"/>
            <a:ext cx="6172200" cy="1999123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Remade create quizz button</a:t>
            </a:r>
          </a:p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Added check mark for right answer</a:t>
            </a:r>
          </a:p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Moved the done button</a:t>
            </a:r>
          </a:p>
          <a:p>
            <a:r>
              <a:rPr lang="nl-NL" sz="2400" dirty="0">
                <a:solidFill>
                  <a:srgbClr val="2E3192"/>
                </a:solidFill>
                <a:latin typeface="Quicksand"/>
              </a:rPr>
              <a:t>Added check mark to the preview</a:t>
            </a:r>
          </a:p>
          <a:p>
            <a:endParaRPr lang="nl-NL" sz="2400" dirty="0">
              <a:solidFill>
                <a:srgbClr val="2E3192"/>
              </a:solidFill>
              <a:latin typeface="Quicksand"/>
            </a:endParaRPr>
          </a:p>
        </p:txBody>
      </p:sp>
      <p:pic>
        <p:nvPicPr>
          <p:cNvPr id="12" name="Graphic 11">
            <a:extLst>
              <a:ext uri="{FF2B5EF4-FFF2-40B4-BE49-F238E27FC236}">
                <a16:creationId xmlns:a16="http://schemas.microsoft.com/office/drawing/2014/main" id="{74A35CE0-8F59-E479-2648-A994CB86A69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443018" y="612071"/>
            <a:ext cx="833163" cy="833163"/>
          </a:xfrm>
          <a:prstGeom prst="rect">
            <a:avLst/>
          </a:prstGeom>
        </p:spPr>
      </p:pic>
      <p:pic>
        <p:nvPicPr>
          <p:cNvPr id="22" name="Afbeelding 21" descr="Afbeelding met Graphics, Kleurrijkheid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B57D41BA-03EE-715D-B5BE-8E6202DE48C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016" y="6044852"/>
            <a:ext cx="1527048" cy="512502"/>
          </a:xfrm>
          <a:prstGeom prst="rect">
            <a:avLst/>
          </a:prstGeom>
        </p:spPr>
      </p:pic>
      <p:sp>
        <p:nvSpPr>
          <p:cNvPr id="23" name="Tekstvak 22">
            <a:extLst>
              <a:ext uri="{FF2B5EF4-FFF2-40B4-BE49-F238E27FC236}">
                <a16:creationId xmlns:a16="http://schemas.microsoft.com/office/drawing/2014/main" id="{7EFDBDD8-5C59-1251-025F-FBB9281B5B65}"/>
              </a:ext>
            </a:extLst>
          </p:cNvPr>
          <p:cNvSpPr txBox="1"/>
          <p:nvPr/>
        </p:nvSpPr>
        <p:spPr>
          <a:xfrm>
            <a:off x="11353800" y="60523"/>
            <a:ext cx="1260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>
                <a:solidFill>
                  <a:srgbClr val="2E3192"/>
                </a:solidFill>
                <a:latin typeface="Quicksand" pitchFamily="2" charset="0"/>
              </a:rPr>
              <a:t>1</a:t>
            </a:r>
          </a:p>
        </p:txBody>
      </p:sp>
      <p:pic>
        <p:nvPicPr>
          <p:cNvPr id="4" name="Picture 3" descr="A screenshot of a computer&#10;&#10;AI-generated content may be incorrect.">
            <a:extLst>
              <a:ext uri="{FF2B5EF4-FFF2-40B4-BE49-F238E27FC236}">
                <a16:creationId xmlns:a16="http://schemas.microsoft.com/office/drawing/2014/main" id="{9669AF5B-E1EA-5614-AB70-90A517CA7D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67368" y="1931730"/>
            <a:ext cx="4960058" cy="28545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9462386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5EDE65-8DE9-D974-B2B3-09D305E6F8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88C4D751-9BCB-3DAE-27DF-427F713E5F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rot="10800000" flipV="1">
            <a:off x="0" y="5493055"/>
            <a:ext cx="12192000" cy="136494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3C57EAB3-9AC0-8995-1532-63FCFE528F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651090" cy="1325563"/>
          </a:xfrm>
        </p:spPr>
        <p:txBody>
          <a:bodyPr/>
          <a:lstStyle/>
          <a:p>
            <a:r>
              <a:rPr lang="nl-NL" b="1" dirty="0">
                <a:solidFill>
                  <a:srgbClr val="2E3192"/>
                </a:solidFill>
                <a:latin typeface="Quicksand" pitchFamily="2" charset="0"/>
              </a:rPr>
              <a:t>Design Process</a:t>
            </a:r>
            <a:endParaRPr lang="nl-NL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77E5FAD-5CAC-8B68-F920-964389267F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3586316" cy="484956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nl-NL" sz="2400" dirty="0">
                <a:solidFill>
                  <a:srgbClr val="2E3192"/>
                </a:solidFill>
                <a:latin typeface="Quicksand"/>
              </a:rPr>
              <a:t>Combined our designs</a:t>
            </a:r>
          </a:p>
        </p:txBody>
      </p:sp>
      <p:pic>
        <p:nvPicPr>
          <p:cNvPr id="4" name="Afbeelding 3" descr="Afbeelding met Graphics, Kleurrijkheid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D4730FE6-9AC4-FAEA-A3CB-E0C857C6108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016" y="6044852"/>
            <a:ext cx="1527048" cy="512502"/>
          </a:xfrm>
          <a:prstGeom prst="rect">
            <a:avLst/>
          </a:prstGeom>
        </p:spPr>
      </p:pic>
      <p:pic>
        <p:nvPicPr>
          <p:cNvPr id="8" name="Graphic 7">
            <a:extLst>
              <a:ext uri="{FF2B5EF4-FFF2-40B4-BE49-F238E27FC236}">
                <a16:creationId xmlns:a16="http://schemas.microsoft.com/office/drawing/2014/main" id="{3BD2C506-261D-A175-817E-31D4316CEE1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5240568" y="688185"/>
            <a:ext cx="777240" cy="679442"/>
          </a:xfrm>
          <a:prstGeom prst="rect">
            <a:avLst/>
          </a:prstGeom>
        </p:spPr>
      </p:pic>
      <p:sp>
        <p:nvSpPr>
          <p:cNvPr id="15" name="Tekstvak 14">
            <a:extLst>
              <a:ext uri="{FF2B5EF4-FFF2-40B4-BE49-F238E27FC236}">
                <a16:creationId xmlns:a16="http://schemas.microsoft.com/office/drawing/2014/main" id="{7106B230-3680-7B80-9D0A-9B36BEED7CC2}"/>
              </a:ext>
            </a:extLst>
          </p:cNvPr>
          <p:cNvSpPr txBox="1"/>
          <p:nvPr/>
        </p:nvSpPr>
        <p:spPr>
          <a:xfrm>
            <a:off x="11353800" y="60523"/>
            <a:ext cx="1260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>
                <a:solidFill>
                  <a:srgbClr val="2E3192"/>
                </a:solidFill>
                <a:latin typeface="Quicksand" pitchFamily="2" charset="0"/>
              </a:rPr>
              <a:t>4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5997AC9-13F9-6EF2-ADA8-9F7E9A2E85F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57076" y="2445518"/>
            <a:ext cx="10321464" cy="3553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454113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0FA37E-3641-C8FC-26AA-B04203A61A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AEF4487B-56AD-5630-AF89-A06B4731A69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flipV="1">
            <a:off x="12505" y="-1"/>
            <a:ext cx="12192000" cy="1364945"/>
          </a:xfrm>
          <a:prstGeom prst="rect">
            <a:avLst/>
          </a:prstGeom>
        </p:spPr>
      </p:pic>
      <p:pic>
        <p:nvPicPr>
          <p:cNvPr id="10" name="Afbeelding 8" descr="Afbeelding met blauw, ontwerp&#10;&#10;Door AI gegenereerde inhoud is mogelijk onjuist.">
            <a:extLst>
              <a:ext uri="{FF2B5EF4-FFF2-40B4-BE49-F238E27FC236}">
                <a16:creationId xmlns:a16="http://schemas.microsoft.com/office/drawing/2014/main" id="{8C44A09D-27F1-8E18-3C0D-9893D908DE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21" b="69631"/>
          <a:stretch/>
        </p:blipFill>
        <p:spPr>
          <a:xfrm rot="10800000" flipV="1">
            <a:off x="12505" y="5493055"/>
            <a:ext cx="12192000" cy="1364945"/>
          </a:xfrm>
          <a:prstGeom prst="rect">
            <a:avLst/>
          </a:prstGeom>
        </p:spPr>
      </p:pic>
      <p:sp>
        <p:nvSpPr>
          <p:cNvPr id="2" name="Titel 1">
            <a:extLst>
              <a:ext uri="{FF2B5EF4-FFF2-40B4-BE49-F238E27FC236}">
                <a16:creationId xmlns:a16="http://schemas.microsoft.com/office/drawing/2014/main" id="{F882A19D-9BE4-8770-8965-B37BFF1E22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68080" y="2766218"/>
            <a:ext cx="1855839" cy="1325563"/>
          </a:xfrm>
        </p:spPr>
        <p:txBody>
          <a:bodyPr/>
          <a:lstStyle/>
          <a:p>
            <a:r>
              <a:rPr lang="nl-NL" b="1" dirty="0">
                <a:solidFill>
                  <a:srgbClr val="2E3192"/>
                </a:solidFill>
                <a:latin typeface="Quicksand" pitchFamily="2" charset="0"/>
              </a:rPr>
              <a:t>Demo</a:t>
            </a:r>
            <a:endParaRPr lang="nl-NL" dirty="0"/>
          </a:p>
        </p:txBody>
      </p:sp>
      <p:pic>
        <p:nvPicPr>
          <p:cNvPr id="4" name="Afbeelding 3" descr="Afbeelding met Graphics, Kleurrijkheid, Lettertype, grafische vormgeving&#10;&#10;Door AI gegenereerde inhoud is mogelijk onjuist.">
            <a:extLst>
              <a:ext uri="{FF2B5EF4-FFF2-40B4-BE49-F238E27FC236}">
                <a16:creationId xmlns:a16="http://schemas.microsoft.com/office/drawing/2014/main" id="{358E4CAB-A56E-81BC-7161-692D4DBA53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5016" y="6044852"/>
            <a:ext cx="1527048" cy="512502"/>
          </a:xfrm>
          <a:prstGeom prst="rect">
            <a:avLst/>
          </a:prstGeom>
        </p:spPr>
      </p:pic>
      <p:sp>
        <p:nvSpPr>
          <p:cNvPr id="7" name="Rechthoek 6">
            <a:extLst>
              <a:ext uri="{FF2B5EF4-FFF2-40B4-BE49-F238E27FC236}">
                <a16:creationId xmlns:a16="http://schemas.microsoft.com/office/drawing/2014/main" id="{459435EA-2C42-C781-FD62-05DB5DDE3B3F}"/>
              </a:ext>
            </a:extLst>
          </p:cNvPr>
          <p:cNvSpPr/>
          <p:nvPr/>
        </p:nvSpPr>
        <p:spPr>
          <a:xfrm>
            <a:off x="0" y="0"/>
            <a:ext cx="249936" cy="6858000"/>
          </a:xfrm>
          <a:prstGeom prst="rect">
            <a:avLst/>
          </a:prstGeom>
          <a:solidFill>
            <a:srgbClr val="292D78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6" name="Tekstvak 5">
            <a:extLst>
              <a:ext uri="{FF2B5EF4-FFF2-40B4-BE49-F238E27FC236}">
                <a16:creationId xmlns:a16="http://schemas.microsoft.com/office/drawing/2014/main" id="{70598CC4-11AE-F42F-31D5-DB4AB29BF16A}"/>
              </a:ext>
            </a:extLst>
          </p:cNvPr>
          <p:cNvSpPr txBox="1"/>
          <p:nvPr/>
        </p:nvSpPr>
        <p:spPr>
          <a:xfrm rot="16200000">
            <a:off x="-5162809" y="1696950"/>
            <a:ext cx="10581461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r>
              <a:rPr lang="nl-NL" sz="900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  </a:t>
            </a:r>
            <a:r>
              <a:rPr lang="nl-NL" sz="900" err="1">
                <a:solidFill>
                  <a:schemeClr val="bg1"/>
                </a:solidFill>
                <a:effectLst/>
                <a:latin typeface="Quicksand" pitchFamily="2" charset="0"/>
                <a:ea typeface="MS Mincho" panose="02020609040205080304" pitchFamily="49" charset="-128"/>
                <a:cs typeface="Arial" panose="020B0604020202020204" pitchFamily="34" charset="0"/>
              </a:rPr>
              <a:t>QUIZTAFETTE</a:t>
            </a:r>
            <a:endParaRPr lang="nl-NL" sz="900">
              <a:solidFill>
                <a:schemeClr val="bg1"/>
              </a:solidFill>
              <a:latin typeface="Quicksand" pitchFamily="2" charset="0"/>
            </a:endParaRPr>
          </a:p>
        </p:txBody>
      </p:sp>
      <p:sp>
        <p:nvSpPr>
          <p:cNvPr id="12" name="Tekstvak 11">
            <a:extLst>
              <a:ext uri="{FF2B5EF4-FFF2-40B4-BE49-F238E27FC236}">
                <a16:creationId xmlns:a16="http://schemas.microsoft.com/office/drawing/2014/main" id="{B70BA5A5-A6BE-11ED-CB8F-34744A436553}"/>
              </a:ext>
            </a:extLst>
          </p:cNvPr>
          <p:cNvSpPr txBox="1"/>
          <p:nvPr/>
        </p:nvSpPr>
        <p:spPr>
          <a:xfrm>
            <a:off x="11353800" y="60523"/>
            <a:ext cx="12603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l-NL" sz="1400" b="1">
                <a:solidFill>
                  <a:srgbClr val="2E3192"/>
                </a:solidFill>
                <a:latin typeface="Quicksand" pitchFamily="2" charset="0"/>
              </a:rPr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127229317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7BFCD18E75E74F94C7A55B0497495C" ma:contentTypeVersion="10" ma:contentTypeDescription="Een nieuw document maken." ma:contentTypeScope="" ma:versionID="7034900c1037394fd3ae816e78d90b7f">
  <xsd:schema xmlns:xsd="http://www.w3.org/2001/XMLSchema" xmlns:xs="http://www.w3.org/2001/XMLSchema" xmlns:p="http://schemas.microsoft.com/office/2006/metadata/properties" xmlns:ns3="395539c6-d837-4295-aab7-79d01100daf4" targetNamespace="http://schemas.microsoft.com/office/2006/metadata/properties" ma:root="true" ma:fieldsID="9b4825587a336634908a1bace426b1b1" ns3:_="">
    <xsd:import namespace="395539c6-d837-4295-aab7-79d01100daf4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5539c6-d837-4295-aab7-79d01100daf4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3" nillable="true" ma:displayName="_activity" ma:hidden="true" ma:internalName="_activity">
      <xsd:simpleType>
        <xsd:restriction base="dms:Note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95539c6-d837-4295-aab7-79d01100daf4" xsi:nil="true"/>
  </documentManagement>
</p:properties>
</file>

<file path=customXml/itemProps1.xml><?xml version="1.0" encoding="utf-8"?>
<ds:datastoreItem xmlns:ds="http://schemas.openxmlformats.org/officeDocument/2006/customXml" ds:itemID="{74CA0F6F-4832-41D1-86AE-A1905A82E796}">
  <ds:schemaRefs>
    <ds:schemaRef ds:uri="395539c6-d837-4295-aab7-79d01100daf4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F6CFB24-A55A-48CF-A435-F3CC8E38839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4F0E0EA-C780-4F88-82CF-72BE70300E50}">
  <ds:schemaRefs>
    <ds:schemaRef ds:uri="http://schemas.microsoft.com/office/2006/documentManagement/types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395539c6-d837-4295-aab7-79d01100daf4"/>
    <ds:schemaRef ds:uri="http://www.w3.org/XML/1998/namespace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7202</TotalTime>
  <Words>102</Words>
  <Application>Microsoft Office PowerPoint</Application>
  <PresentationFormat>Widescreen</PresentationFormat>
  <Paragraphs>26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Aptos</vt:lpstr>
      <vt:lpstr>Aptos Display</vt:lpstr>
      <vt:lpstr>Arial</vt:lpstr>
      <vt:lpstr>Quicksand</vt:lpstr>
      <vt:lpstr>Kantoorthema</vt:lpstr>
      <vt:lpstr>PowerPoint Presentation</vt:lpstr>
      <vt:lpstr>Project goal</vt:lpstr>
      <vt:lpstr>User test and feedback</vt:lpstr>
      <vt:lpstr>Design Process</vt:lpstr>
      <vt:lpstr>Demo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Schoenmakers,Finn F.J.A.</dc:creator>
  <cp:lastModifiedBy>Marinski,Gebriel G.N.</cp:lastModifiedBy>
  <cp:revision>3</cp:revision>
  <dcterms:created xsi:type="dcterms:W3CDTF">2025-04-17T08:42:21Z</dcterms:created>
  <dcterms:modified xsi:type="dcterms:W3CDTF">2025-05-27T08:23:14Z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0x010100F97BFCD18E75E74F94C7A55B0497495C</vt:lpwstr>
  </property>
</Properties>
</file>